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7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БЕТТ</a:t>
            </a:r>
            <a:r>
              <a:rPr lang="kk-K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-</a:t>
            </a:r>
            <a:r>
              <a:rPr lang="kk-K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ӨҢДЕУ Қ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АБАТЫ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28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78098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Түрге бөлінуі, беттік өңдеу қабатының мақсаттары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Автомобиль дөңгелектері әсерінен жамылғы бетінің тозуын сақтау және жол жамылғысының бүлінуін болдырмау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(Тозу қабаты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Жол жамылғыларына табиғи деректердің қолайсыз әсерін төмендету, негізгі мақсат су өтуінен қорғау және жол жамылғысының бүлінуін болдырмау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(Қорғаныс қабаты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Жамылғы төсемесі бетімен дөңгелек іздерінің ілінісін арттыру мақсатымен жамылғы төсемесінің кедір-бұдырлығын қүшейту және жол жамылғысының бүлінуін болдырмау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(Кедір-бұдырлық қабат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6" y="404664"/>
            <a:ext cx="4524375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5397316"/>
            <a:ext cx="8807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Кедір-бұдырлы қабаттардың түрлері: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1, 2, 3 –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төсеме беті жарамсыз, өте тегіс;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4, 5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аз кедір-бұдырлы, 60...70 км/сағ жылдамдықпен қала көшелерінде қозғалуға жарамды;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6, 7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ірі кедір-бұдырлы, 80...100 км/сағ жылдамдықпен қозғалуға жарамды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59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Жамылғы төсемесі түріне, оның жағдайына, технологиялық ерекшеліктерге және қолданылатын материалдарға байланысты беттік өңдеудің негізгі келесі түрлері қолданылады: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төсемеге тұтқырғыштармен қиыршықтасты бекіту арқылы бірлік беттік өңдеу;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төсемеге тұтқырғыштармен қиыршықтасты бекіту арқылы екілік беттік өңдеу;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толық нығыздалмаған асфальтобетон қабатына қиыршықтасты батыру;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 бетіне құйылған эмульсиялы минералды қоспалардан (ЛЭМС) қабат жаю;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 бетіне арнаулы құм және қиыршықтас қоспаларынан қабат салу.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34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69" y="916985"/>
            <a:ext cx="7756110" cy="558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57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40244"/>
            <a:ext cx="6768751" cy="59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88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869210" cy="447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3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0" y="1124744"/>
            <a:ext cx="9016257" cy="2852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7" y="4653136"/>
            <a:ext cx="888530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7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2" y="1144273"/>
            <a:ext cx="8186944" cy="228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4952" y="3933056"/>
            <a:ext cx="818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Беттік өңдеу қабатын жаюдың негізгі технологиялық операциялары: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дайындық жұмыстары;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битум төгу;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қиыршықтастарды тарату;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нығыздау;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артық тастарды сыпыру;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7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ескі төсеме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8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b="1" i="1" dirty="0"/>
              <a:t>Екілік беттік өңдеу қабатын салу технологиясы</a:t>
            </a:r>
            <a:r>
              <a:rPr lang="kk-KZ" b="1" dirty="0"/>
              <a:t>:</a:t>
            </a:r>
            <a:endParaRPr lang="ru-RU" dirty="0"/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Жол жамылғысының бетін дайындау – жөндеу, көлденең еңістікті қалпына келтіру, кір мен шаңнаң тазалау, керекті жағдайда шұңқыр жөндеу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Жол жамылғысының бетін майлау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Бірінші рет битум төгу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Бірінші рет қиыршық тас тарату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Нығыздаудың 1-кезеңі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Екінші рет битум төгу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Екінші рет қиыршық тас тарату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Нығыздаудың аяққы кезеңі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Пайда болған жамылғыны күту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118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284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БЕТТІК -ӨҢДЕУ ҚАБАТЫ</vt:lpstr>
      <vt:lpstr>Түрге бөлінуі, беттік өңдеу қабатының мақсаттары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БЕТТІК -ӨҢДЕУ ҚАБАТЫ</dc:title>
  <dc:creator>Админ</dc:creator>
  <cp:lastModifiedBy>Bakytbek</cp:lastModifiedBy>
  <cp:revision>10</cp:revision>
  <dcterms:created xsi:type="dcterms:W3CDTF">2016-04-01T03:35:52Z</dcterms:created>
  <dcterms:modified xsi:type="dcterms:W3CDTF">2021-04-25T08:48:04Z</dcterms:modified>
</cp:coreProperties>
</file>